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dXxu4gtSkMmTPb8ooiKb8Hr2AwKWy5Pm?usp=sharing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calidadjuanhurtado.wixsite.com/calidadjuanhurtado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E2D1-3AAE-4CB9-B5A6-8F435AA6B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536" y="2675640"/>
            <a:ext cx="8604342" cy="1096900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COMITÉ DE CALIDAD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B38B26-D57E-4C7E-935D-388709681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545" y="4455352"/>
            <a:ext cx="7766936" cy="1096899"/>
          </a:xfrm>
        </p:spPr>
        <p:txBody>
          <a:bodyPr>
            <a:normAutofit/>
          </a:bodyPr>
          <a:lstStyle/>
          <a:p>
            <a:r>
              <a:rPr lang="es-CO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 JUAN HURTADO</a:t>
            </a:r>
          </a:p>
          <a:p>
            <a:r>
              <a:rPr lang="es-CO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BELÉN DE UMBRÍA RISARALDA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F247A6-4C2A-45D3-A02B-3E4A12909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235" y="195426"/>
            <a:ext cx="3816096" cy="21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1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A4E92E2-2B6D-4E99-B005-6DCD1E86B95C}"/>
              </a:ext>
            </a:extLst>
          </p:cNvPr>
          <p:cNvSpPr txBox="1"/>
          <p:nvPr/>
        </p:nvSpPr>
        <p:spPr>
          <a:xfrm>
            <a:off x="904460" y="3429000"/>
            <a:ext cx="10611679" cy="2579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RENUENCIA DE LOS DOCENTES DE LA IE : 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llevaron a cabo constantes asambleas generales para concientizar sobre la importancia de los procesos de calidad en la IE.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Apoyo de los coordinadores para el cumplimiento de tareas por parte de los demás docentes en las   fechas establecidas.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F5E00A-C994-41EB-94E7-208E8F0144B4}"/>
              </a:ext>
            </a:extLst>
          </p:cNvPr>
          <p:cNvSpPr txBox="1"/>
          <p:nvPr/>
        </p:nvSpPr>
        <p:spPr>
          <a:xfrm>
            <a:off x="798444" y="1452875"/>
            <a:ext cx="9697278" cy="155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ESCASO TIEMPO: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rector </a:t>
            </a:r>
            <a:r>
              <a:rPr lang="es-CO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sido</a:t>
            </a: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flexible en la gestión de jornadas completas para el desarrollo de las tareas propuestas.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90537F-CBF9-40DA-8546-41926C37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60" y="541654"/>
            <a:ext cx="8596668" cy="490330"/>
          </a:xfrm>
        </p:spPr>
        <p:txBody>
          <a:bodyPr>
            <a:noAutofit/>
          </a:bodyPr>
          <a:lstStyle/>
          <a:p>
            <a:pPr algn="ctr"/>
            <a:r>
              <a:rPr lang="es-CO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SOLUCIONES</a:t>
            </a:r>
            <a:endParaRPr lang="es-CO" sz="40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22ACCD-57CF-482A-84DD-A8C034E890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00540"/>
            <a:ext cx="20955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84ABD7E-B811-4145-B253-EC9E05E6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90" y="374868"/>
            <a:ext cx="8226701" cy="64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7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B3F732-0E8E-4938-98C5-2BE961B7D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17" y="52851"/>
            <a:ext cx="8723865" cy="67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D956F-B1DE-4569-8A09-230385BF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409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BC3E12-47F8-41BF-A8C8-1FC207E713E9}"/>
              </a:ext>
            </a:extLst>
          </p:cNvPr>
          <p:cNvSpPr txBox="1"/>
          <p:nvPr/>
        </p:nvSpPr>
        <p:spPr>
          <a:xfrm>
            <a:off x="583095" y="896648"/>
            <a:ext cx="10931571" cy="235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AUSENCIA DE DIRECTIVOS EN ALGUNAS OCASIONES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EQUIPO muy comprometido con el tiempo de trabajo necesario para el cumplimiento de las tareas.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 permanente y asincrónica con los directivos.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B66074-6657-4750-B19C-977A245F283C}"/>
              </a:ext>
            </a:extLst>
          </p:cNvPr>
          <p:cNvSpPr txBox="1"/>
          <p:nvPr/>
        </p:nvSpPr>
        <p:spPr>
          <a:xfrm>
            <a:off x="583095" y="3496685"/>
            <a:ext cx="10094844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SATURACION DE TAREAS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se asignaron liderazgos a los integrantes del comité de calidad en los diferentes proyectos obligatorios.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fortaleció la cultura del trabajo en equipo asignando roles de liderazgo a otros docentes que normalmente no se destacaban por ello.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Conformación de diferentes comunidades académicas.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2EAAF-7D7D-41E5-A81A-EEADBF68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42" y="560664"/>
            <a:ext cx="4398250" cy="782108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360496-3802-4914-8335-BBCBC55C8F4A}"/>
              </a:ext>
            </a:extLst>
          </p:cNvPr>
          <p:cNvSpPr txBox="1"/>
          <p:nvPr/>
        </p:nvSpPr>
        <p:spPr>
          <a:xfrm>
            <a:off x="677333" y="1412742"/>
            <a:ext cx="10189449" cy="2016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NUEVOS INTEGRANTES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los docentes trasladados se hizo convocatoria a través de un formulario de Google y se logró la postulación de 3 nuevos integrantes.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E31AB9-7BA3-4FFD-83E7-AE8C26F46923}"/>
              </a:ext>
            </a:extLst>
          </p:cNvPr>
          <p:cNvSpPr txBox="1"/>
          <p:nvPr/>
        </p:nvSpPr>
        <p:spPr>
          <a:xfrm>
            <a:off x="677333" y="3890024"/>
            <a:ext cx="10189449" cy="155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RECURSOS TECNOLÓGICOS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gestionó la dotación de un computador y un video </a:t>
            </a:r>
            <a:r>
              <a:rPr lang="es-CO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beam</a:t>
            </a: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comité de calidad.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1E7700-EBAA-474C-81CE-8465D47215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11" y="4975563"/>
            <a:ext cx="2766622" cy="17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CC4C8-8DAC-44F4-BB7E-EE5C7CCA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81" y="342830"/>
            <a:ext cx="10109937" cy="1320800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MECANISMO PARA CONSERVAR LA DOCUMENTACIÓN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1E99C-FE48-495E-98B0-F1677EFD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47" y="4318071"/>
            <a:ext cx="8596668" cy="410333"/>
          </a:xfrm>
        </p:spPr>
        <p:txBody>
          <a:bodyPr>
            <a:noAutofit/>
          </a:bodyPr>
          <a:lstStyle/>
          <a:p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una página web del comité de calidad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34DB7D4-C325-4748-A9FA-40133F1E02C2}"/>
              </a:ext>
            </a:extLst>
          </p:cNvPr>
          <p:cNvSpPr txBox="1">
            <a:spLocks/>
          </p:cNvSpPr>
          <p:nvPr/>
        </p:nvSpPr>
        <p:spPr>
          <a:xfrm>
            <a:off x="677333" y="1889161"/>
            <a:ext cx="8596668" cy="410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Creación del correo para el comité de calidad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3D68B63-F1E5-4126-9814-3641266C69EB}"/>
              </a:ext>
            </a:extLst>
          </p:cNvPr>
          <p:cNvSpPr txBox="1">
            <a:spLocks/>
          </p:cNvSpPr>
          <p:nvPr/>
        </p:nvSpPr>
        <p:spPr>
          <a:xfrm>
            <a:off x="664081" y="2871411"/>
            <a:ext cx="8596668" cy="410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Designar un docente responsable </a:t>
            </a:r>
          </a:p>
          <a:p>
            <a:pPr marL="0" indent="0">
              <a:buNone/>
            </a:pP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administración del drive de calidad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4D8C93-7C68-49C2-8445-E7B8484EA5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20" y="1663630"/>
            <a:ext cx="1844102" cy="9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hlinkClick r:id="rId3"/>
            <a:extLst>
              <a:ext uri="{FF2B5EF4-FFF2-40B4-BE49-F238E27FC236}">
                <a16:creationId xmlns:a16="http://schemas.microsoft.com/office/drawing/2014/main" id="{26B5A634-8B8D-46A5-B430-119158621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122" y="2880778"/>
            <a:ext cx="3363740" cy="1397657"/>
          </a:xfrm>
          <a:prstGeom prst="rect">
            <a:avLst/>
          </a:prstGeom>
        </p:spPr>
      </p:pic>
      <p:pic>
        <p:nvPicPr>
          <p:cNvPr id="13" name="Imagen 12">
            <a:hlinkClick r:id="rId5"/>
            <a:extLst>
              <a:ext uri="{FF2B5EF4-FFF2-40B4-BE49-F238E27FC236}">
                <a16:creationId xmlns:a16="http://schemas.microsoft.com/office/drawing/2014/main" id="{278FB9B1-E650-4D39-B9E9-67CADBDA8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343" y="4959987"/>
            <a:ext cx="4194858" cy="16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A9B56-5C7C-4145-9280-42FA826C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3" y="675929"/>
            <a:ext cx="4897549" cy="1320800"/>
          </a:xfrm>
        </p:spPr>
        <p:txBody>
          <a:bodyPr>
            <a:normAutofit/>
          </a:bodyPr>
          <a:lstStyle/>
          <a:p>
            <a:r>
              <a:rPr lang="es-CO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8787B8-6D63-4054-BFC7-6A32FCB62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47" y="2036088"/>
            <a:ext cx="5696962" cy="3880773"/>
          </a:xfrm>
        </p:spPr>
        <p:txBody>
          <a:bodyPr>
            <a:normAutofit/>
          </a:bodyPr>
          <a:lstStyle/>
          <a:p>
            <a:pPr marL="228600">
              <a:lnSpc>
                <a:spcPct val="107000"/>
              </a:lnSpc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Agosto 17 de 2017: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carta de invitación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Rector, 2 coordinadores y 9 docentes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Aprobación del consejo directivo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acción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C44F36-B667-478E-B748-FFE86F1A2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107" y="688231"/>
            <a:ext cx="4596237" cy="261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2FC7E3-6D17-4A66-B156-D7A784517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107" y="3429000"/>
            <a:ext cx="4548641" cy="314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09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0E340-E870-49BD-94D9-FDEAEC34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289449"/>
            <a:ext cx="10866782" cy="662608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DEFINIR ROLES EN EL COMITÉ DE CALIDAD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6EA3E91-6DAA-4590-9238-3A0F95ED3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5110"/>
              </p:ext>
            </p:extLst>
          </p:nvPr>
        </p:nvGraphicFramePr>
        <p:xfrm>
          <a:off x="967409" y="952057"/>
          <a:ext cx="10425115" cy="5905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4252">
                  <a:extLst>
                    <a:ext uri="{9D8B030D-6E8A-4147-A177-3AD203B41FA5}">
                      <a16:colId xmlns:a16="http://schemas.microsoft.com/office/drawing/2014/main" val="3037238074"/>
                    </a:ext>
                  </a:extLst>
                </a:gridCol>
                <a:gridCol w="2139021">
                  <a:extLst>
                    <a:ext uri="{9D8B030D-6E8A-4147-A177-3AD203B41FA5}">
                      <a16:colId xmlns:a16="http://schemas.microsoft.com/office/drawing/2014/main" val="2958885345"/>
                    </a:ext>
                  </a:extLst>
                </a:gridCol>
                <a:gridCol w="4811842">
                  <a:extLst>
                    <a:ext uri="{9D8B030D-6E8A-4147-A177-3AD203B41FA5}">
                      <a16:colId xmlns:a16="http://schemas.microsoft.com/office/drawing/2014/main" val="1877307619"/>
                    </a:ext>
                  </a:extLst>
                </a:gridCol>
              </a:tblGrid>
              <a:tr h="719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FRANCISCO JAVIER MARTINEZ (RECTOR)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LIDER- DIRECTOR DE CALIDAD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Motivar a la comunidad. Es canal de comunicación formal ante el gobierno escolar. Da viabilidad a las decisiones.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4274536373"/>
                  </a:ext>
                </a:extLst>
              </a:tr>
              <a:tr h="1083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JORGE IVAN LUGO (COORDINADOR)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Coordinador de calidad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Lidera la implementación de las actividades propuestas por el comité. Coordina recursos(humanos, técnicos, tecnológicos, físicos, económicos)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2709483842"/>
                  </a:ext>
                </a:extLst>
              </a:tr>
              <a:tr h="901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ALEXANDER RESTREPO(Coordinador)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Coordinador de conceptualización -documentación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Documentar el proceso de gestión controlando versiones, implementando estrategias de sistematización y documentación institucional.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2120041090"/>
                  </a:ext>
                </a:extLst>
              </a:tr>
              <a:tr h="719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GENYVEL DIAZ TRASLAVIÑA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(DOCENTE DE INGLÉS)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Coordinación de evaluación, medición y seguimiento.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Gestionar la evaluación integral del proceso tanto del cumplimiento de actividades como del alcance de resultados.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505608352"/>
                  </a:ext>
                </a:extLst>
              </a:tr>
              <a:tr h="719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LILIANA PATRICIA BETANCUR MARIN (DOCENTE MATEMÁTICAS)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Coordinador de comunicaciones y logistica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informada a la comunidad sobre los avances del proceso, proponiendo estrategias de comunicación.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2059473168"/>
                  </a:ext>
                </a:extLst>
              </a:tr>
              <a:tr h="860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CARLOS ALBERTO FERNANDEZ (DOCENTE CIENCIAS)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Coordinador de entrenamiento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Planear, coordinar y ejecutar programas de capacitación de en calidad.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380376973"/>
                  </a:ext>
                </a:extLst>
              </a:tr>
              <a:tr h="719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JAIRO ANDRÉS PÉREZ TABORDA (DOCENTE POSPRIMARIA)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Coordinador de bienestar y reconocimiento</a:t>
                      </a:r>
                      <a:endParaRPr lang="es-C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la motivación permanente del equipo, propone estrategias de estimulo al logro. Animar al cambio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extLst>
                  <a:ext uri="{0D108BD9-81ED-4DB2-BD59-A6C34878D82A}">
                    <a16:rowId xmlns:a16="http://schemas.microsoft.com/office/drawing/2014/main" val="1245175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86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2AC25-03BB-4A6C-8291-57BF3B4E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265" y="511838"/>
            <a:ext cx="4305483" cy="675861"/>
          </a:xfrm>
        </p:spPr>
        <p:txBody>
          <a:bodyPr>
            <a:noAutofit/>
          </a:bodyPr>
          <a:lstStyle/>
          <a:p>
            <a:r>
              <a:rPr lang="es-CO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OPERATIVIDAD</a:t>
            </a:r>
            <a:endParaRPr lang="es-CO" sz="40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DD94F2-2FC1-4EC2-8912-DBE33A96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2" y="3429000"/>
            <a:ext cx="4719016" cy="1679909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29A83A7-0023-4030-AAD4-0538B34D1C7D}"/>
              </a:ext>
            </a:extLst>
          </p:cNvPr>
          <p:cNvSpPr txBox="1">
            <a:spLocks/>
          </p:cNvSpPr>
          <p:nvPr/>
        </p:nvSpPr>
        <p:spPr>
          <a:xfrm>
            <a:off x="816482" y="1561499"/>
            <a:ext cx="4577154" cy="675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Reuniones semanales 3 pm-5pm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O" sz="2800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F59C7831-3C91-4903-B3F3-962BAA793805}"/>
              </a:ext>
            </a:extLst>
          </p:cNvPr>
          <p:cNvSpPr txBox="1">
            <a:spLocks/>
          </p:cNvSpPr>
          <p:nvPr/>
        </p:nvSpPr>
        <p:spPr>
          <a:xfrm>
            <a:off x="6336541" y="1720525"/>
            <a:ext cx="5510902" cy="516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 de actas de cada reunión </a:t>
            </a:r>
            <a:endParaRPr lang="es-CO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16" name="Marcador de contenido 3">
            <a:extLst>
              <a:ext uri="{FF2B5EF4-FFF2-40B4-BE49-F238E27FC236}">
                <a16:creationId xmlns:a16="http://schemas.microsoft.com/office/drawing/2014/main" id="{16405E84-20C3-4D21-9092-6374EF69B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4522" y="3622715"/>
            <a:ext cx="3564451" cy="235840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C60202F-9FD1-441F-B963-264006562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973" y="3622715"/>
            <a:ext cx="2091088" cy="23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32322-1271-49CC-BC35-E36BC8B7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61" y="508041"/>
            <a:ext cx="8596668" cy="591889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Lectura y análisis de módulos con los criterios de calidad</a:t>
            </a:r>
            <a:br>
              <a:rPr lang="es-CO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06527C-7AA2-4E22-8596-94199BA52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3163" y="1664010"/>
            <a:ext cx="2246202" cy="282279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D148F7-807B-4D00-B880-314FDB00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20" y="2869087"/>
            <a:ext cx="2797019" cy="34808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A9BF4B-8854-49C4-864D-8BB02C6F4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189" y="1921606"/>
            <a:ext cx="561975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579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68FD3-FFE0-4EF1-9D73-DCA6CAAD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26" y="537459"/>
            <a:ext cx="9844892" cy="13208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Sensibilización con los docentes de toda la IE para la participación en los diferentes procesos</a:t>
            </a:r>
            <a:br>
              <a:rPr lang="es-CO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AB5C6AA-09C5-47C2-95C3-A11089A0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88" y="1858259"/>
            <a:ext cx="4445484" cy="2000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ED92ABC-3666-444C-BC89-33518D8CA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57576"/>
            <a:ext cx="5427035" cy="2442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703FB25-79E2-4CE3-AE00-80BD1E23D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288" y="4320073"/>
            <a:ext cx="4445484" cy="2000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674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F1016-EE38-4152-A887-EC013730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21970" cy="13208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Asistencia a las formaciones mensuales en Pereira con Andrea Franco Pachón</a:t>
            </a:r>
            <a:br>
              <a:rPr lang="es-CO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F5DCC9-658A-4F6D-B537-D7912AC71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3683" y="2048565"/>
            <a:ext cx="561022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DE947B-56B2-43E0-AA92-0562C0056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71" y="2048565"/>
            <a:ext cx="5084748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120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F49F7E5-DC61-4F68-9564-8AEEE172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 y desarrollo de las diferentes tareas propuestas</a:t>
            </a:r>
            <a:br>
              <a:rPr lang="es-CO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E7165E-803F-4FAE-9CD0-EAC1EF015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332381"/>
            <a:ext cx="4758465" cy="3379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C0CE5C-F7CC-4F8C-9B30-036E8CB77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8"/>
          <a:stretch/>
        </p:blipFill>
        <p:spPr>
          <a:xfrm>
            <a:off x="5897218" y="2332381"/>
            <a:ext cx="5524500" cy="3563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804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3F4FA-90C1-4378-A7FB-BA3B9766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08" y="431389"/>
            <a:ext cx="8596668" cy="490330"/>
          </a:xfrm>
        </p:spPr>
        <p:txBody>
          <a:bodyPr>
            <a:noAutofit/>
          </a:bodyPr>
          <a:lstStyle/>
          <a:p>
            <a:pPr algn="ctr"/>
            <a:r>
              <a:rPr lang="es-CO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DIFICULTADES</a:t>
            </a:r>
            <a:endParaRPr lang="es-CO" sz="4000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F92B44-1C8E-46D0-BD49-6D64E55104E7}"/>
              </a:ext>
            </a:extLst>
          </p:cNvPr>
          <p:cNvSpPr txBox="1"/>
          <p:nvPr/>
        </p:nvSpPr>
        <p:spPr>
          <a:xfrm>
            <a:off x="461934" y="1167325"/>
            <a:ext cx="111469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Escaso tiempo para el desarrollo de las tareas, se hace </a:t>
            </a:r>
          </a:p>
          <a:p>
            <a:r>
              <a:rPr lang="es-CO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necesario subdividir el equipo</a:t>
            </a:r>
            <a:endParaRPr lang="es-CO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F4F1B5-AEE8-4AF4-B5E3-D34189EBCEAF}"/>
              </a:ext>
            </a:extLst>
          </p:cNvPr>
          <p:cNvSpPr txBox="1"/>
          <p:nvPr/>
        </p:nvSpPr>
        <p:spPr>
          <a:xfrm>
            <a:off x="461934" y="2204735"/>
            <a:ext cx="10775909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renuencia de algunos compañeros de la IE con el desarrollo de las actividades.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83DD9B-7827-4A45-BCB5-93367C3FBF7A}"/>
              </a:ext>
            </a:extLst>
          </p:cNvPr>
          <p:cNvSpPr txBox="1"/>
          <p:nvPr/>
        </p:nvSpPr>
        <p:spPr>
          <a:xfrm>
            <a:off x="461934" y="3165839"/>
            <a:ext cx="11268132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múltiples compromisos de los directivos que en ocasiones obstaculiza la presencia de ellos en el desarrollo de los procesos.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AC5714-E85B-47D5-B710-3BC4DC5E16D1}"/>
              </a:ext>
            </a:extLst>
          </p:cNvPr>
          <p:cNvSpPr txBox="1"/>
          <p:nvPr/>
        </p:nvSpPr>
        <p:spPr>
          <a:xfrm>
            <a:off x="461934" y="4238240"/>
            <a:ext cx="7072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saturación de tareas por parte de la SED</a:t>
            </a:r>
            <a:endParaRPr lang="es-CO" sz="2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728D84-A459-463C-9514-61620C10FBF0}"/>
              </a:ext>
            </a:extLst>
          </p:cNvPr>
          <p:cNvSpPr txBox="1"/>
          <p:nvPr/>
        </p:nvSpPr>
        <p:spPr>
          <a:xfrm>
            <a:off x="461934" y="4990964"/>
            <a:ext cx="9778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 retiro de algunos integrantes del comité de calidad</a:t>
            </a:r>
            <a:endParaRPr lang="es-CO" sz="28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2483F5-6B69-4E49-B0D8-884D0F53FC3B}"/>
              </a:ext>
            </a:extLst>
          </p:cNvPr>
          <p:cNvSpPr txBox="1"/>
          <p:nvPr/>
        </p:nvSpPr>
        <p:spPr>
          <a:xfrm>
            <a:off x="461934" y="5690675"/>
            <a:ext cx="1001533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C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Carencia de recursos tecnológicos propios al comité de calidad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5CF4998-9447-4B96-8966-DF240E05A1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230" y="65225"/>
            <a:ext cx="2254770" cy="18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162</TotalTime>
  <Words>616</Words>
  <Application>Microsoft Office PowerPoint</Application>
  <PresentationFormat>Panorámica</PresentationFormat>
  <Paragraphs>73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Faceta</vt:lpstr>
      <vt:lpstr>COMITÉ DE CALIDAD </vt:lpstr>
      <vt:lpstr>CONFORMACIÓN</vt:lpstr>
      <vt:lpstr>DEFINIR ROLES EN EL COMITÉ DE CALIDAD</vt:lpstr>
      <vt:lpstr>OPERATIVIDAD</vt:lpstr>
      <vt:lpstr>Lectura y análisis de módulos con los criterios de calidad </vt:lpstr>
      <vt:lpstr>Sensibilización con los docentes de toda la IE para la participación en los diferentes procesos </vt:lpstr>
      <vt:lpstr>Asistencia a las formaciones mensuales en Pereira con Andrea Franco Pachón </vt:lpstr>
      <vt:lpstr>Elaboración y desarrollo de las diferentes tareas propuestas </vt:lpstr>
      <vt:lpstr>DIFICULTADES</vt:lpstr>
      <vt:lpstr>SOLUCIONES</vt:lpstr>
      <vt:lpstr>Presentación de PowerPoint</vt:lpstr>
      <vt:lpstr>Presentación de PowerPoint</vt:lpstr>
      <vt:lpstr>SOLUCIONES</vt:lpstr>
      <vt:lpstr>SOLUCIONES</vt:lpstr>
      <vt:lpstr>MECANISMO PARA CONSERVAR LA DOCUMENTACIÓN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CALIDAD</dc:title>
  <dc:creator>LILIANA</dc:creator>
  <cp:lastModifiedBy>LILIANA</cp:lastModifiedBy>
  <cp:revision>6</cp:revision>
  <dcterms:created xsi:type="dcterms:W3CDTF">2022-09-07T19:20:38Z</dcterms:created>
  <dcterms:modified xsi:type="dcterms:W3CDTF">2022-09-08T14:27:36Z</dcterms:modified>
</cp:coreProperties>
</file>